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6" r:id="rId2"/>
    <p:sldId id="270" r:id="rId3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5A6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Helle Formatvorlage 3 - Akz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2292" y="-54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DDA534-12E8-4851-B363-1850BE8D6029}" type="datetimeFigureOut">
              <a:rPr lang="de-DE" smtClean="0"/>
              <a:t>09.07.2026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678228-6003-43C7-B8D7-0AD717C7B5A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5877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78228-6003-43C7-B8D7-0AD717C7B5A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0548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78228-6003-43C7-B8D7-0AD717C7B5A5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0548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95729-BFC8-4B66-A86F-E8F96CEFF76C}" type="datetimeFigureOut">
              <a:rPr lang="de-DE" smtClean="0"/>
              <a:t>09.07.2026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16541-B792-4EE5-AF1B-63E7983849A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3747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95729-BFC8-4B66-A86F-E8F96CEFF76C}" type="datetimeFigureOut">
              <a:rPr lang="de-DE" smtClean="0"/>
              <a:t>09.07.2026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16541-B792-4EE5-AF1B-63E7983849A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1808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95729-BFC8-4B66-A86F-E8F96CEFF76C}" type="datetimeFigureOut">
              <a:rPr lang="de-DE" smtClean="0"/>
              <a:t>09.07.2026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16541-B792-4EE5-AF1B-63E7983849A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4443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95729-BFC8-4B66-A86F-E8F96CEFF76C}" type="datetimeFigureOut">
              <a:rPr lang="de-DE" smtClean="0"/>
              <a:t>09.07.2026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16541-B792-4EE5-AF1B-63E7983849A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2042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95729-BFC8-4B66-A86F-E8F96CEFF76C}" type="datetimeFigureOut">
              <a:rPr lang="de-DE" smtClean="0"/>
              <a:t>09.07.2026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16541-B792-4EE5-AF1B-63E7983849A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0609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95729-BFC8-4B66-A86F-E8F96CEFF76C}" type="datetimeFigureOut">
              <a:rPr lang="de-DE" smtClean="0"/>
              <a:t>09.07.2026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16541-B792-4EE5-AF1B-63E7983849A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7864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95729-BFC8-4B66-A86F-E8F96CEFF76C}" type="datetimeFigureOut">
              <a:rPr lang="de-DE" smtClean="0"/>
              <a:t>09.07.2026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16541-B792-4EE5-AF1B-63E7983849A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7637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95729-BFC8-4B66-A86F-E8F96CEFF76C}" type="datetimeFigureOut">
              <a:rPr lang="de-DE" smtClean="0"/>
              <a:t>09.07.2026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16541-B792-4EE5-AF1B-63E7983849A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264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95729-BFC8-4B66-A86F-E8F96CEFF76C}" type="datetimeFigureOut">
              <a:rPr lang="de-DE" smtClean="0"/>
              <a:t>09.07.2026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16541-B792-4EE5-AF1B-63E7983849A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8508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95729-BFC8-4B66-A86F-E8F96CEFF76C}" type="datetimeFigureOut">
              <a:rPr lang="de-DE" smtClean="0"/>
              <a:t>09.07.2026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16541-B792-4EE5-AF1B-63E7983849A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9802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95729-BFC8-4B66-A86F-E8F96CEFF76C}" type="datetimeFigureOut">
              <a:rPr lang="de-DE" smtClean="0"/>
              <a:t>09.07.2026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16541-B792-4EE5-AF1B-63E7983849A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2726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F95729-BFC8-4B66-A86F-E8F96CEFF76C}" type="datetimeFigureOut">
              <a:rPr lang="de-DE" smtClean="0"/>
              <a:t>09.07.2026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916541-B792-4EE5-AF1B-63E7983849A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8774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9195451"/>
              </p:ext>
            </p:extLst>
          </p:nvPr>
        </p:nvGraphicFramePr>
        <p:xfrm>
          <a:off x="23870" y="963436"/>
          <a:ext cx="9099113" cy="5902908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16375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5212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4016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2413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44016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310623"/>
              </a:tblGrid>
              <a:tr h="756412">
                <a:tc>
                  <a:txBody>
                    <a:bodyPr/>
                    <a:lstStyle/>
                    <a:p>
                      <a:pPr algn="ctr"/>
                      <a:r>
                        <a:rPr lang="de-DE" sz="16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Uhrzeit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Montag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Dienstag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Mittwoch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Donnerstag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Freitag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Samstag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07:00</a:t>
                      </a:r>
                      <a:r>
                        <a:rPr lang="de-DE" sz="1200" b="1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– 08:00 </a:t>
                      </a:r>
                      <a:endParaRPr lang="de-DE" sz="1200" b="1" dirty="0" smtClean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600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1" dirty="0" smtClean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kern="120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ALLE</a:t>
                      </a:r>
                      <a:endParaRPr lang="de-DE" sz="1400" b="1" kern="1200" dirty="0" smtClean="0">
                        <a:solidFill>
                          <a:schemeClr val="dk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1" kern="1200" dirty="0">
                        <a:solidFill>
                          <a:schemeClr val="dk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400" b="1" kern="1200" dirty="0">
                        <a:solidFill>
                          <a:schemeClr val="dk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</a:tr>
              <a:tr h="7010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11:00</a:t>
                      </a:r>
                      <a:r>
                        <a:rPr lang="de-DE" sz="1200" b="1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– 12:00 </a:t>
                      </a:r>
                      <a:endParaRPr lang="de-DE" sz="1200" b="1" dirty="0" smtClean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600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1" dirty="0" smtClean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1" dirty="0" smtClean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1" kern="1200" dirty="0">
                        <a:solidFill>
                          <a:schemeClr val="dk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kern="120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ALLE</a:t>
                      </a:r>
                      <a:endParaRPr lang="de-DE" sz="1400" b="1" kern="1200" dirty="0">
                        <a:solidFill>
                          <a:schemeClr val="dk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</a:tr>
              <a:tr h="7200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15:00</a:t>
                      </a:r>
                      <a:r>
                        <a:rPr lang="de-DE" sz="1200" b="1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– 15:45 </a:t>
                      </a:r>
                      <a:endParaRPr lang="de-DE" sz="1200" b="1" dirty="0" smtClean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Little Tigers 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i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endParaRPr lang="de-DE" sz="1100" b="1" dirty="0" smtClean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1" dirty="0" smtClean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1" kern="1200" dirty="0">
                        <a:solidFill>
                          <a:schemeClr val="dk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1" kern="1200" dirty="0">
                        <a:solidFill>
                          <a:schemeClr val="dk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</a:tr>
              <a:tr h="773048"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16:00 </a:t>
                      </a:r>
                      <a:r>
                        <a:rPr lang="de-DE" sz="12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– </a:t>
                      </a:r>
                      <a:r>
                        <a:rPr lang="de-DE" sz="12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16:45</a:t>
                      </a:r>
                      <a:endParaRPr lang="de-DE" sz="1200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600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Little Tigers 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1" dirty="0" smtClean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de-DE" sz="1600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17:00 – 18:00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100" b="1" dirty="0" smtClean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ALLE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Anfänger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+ ALLE</a:t>
                      </a:r>
                      <a:endParaRPr lang="de-DE" sz="1100" b="1" dirty="0" smtClean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endParaRPr lang="de-DE" sz="1100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de-DE" sz="1600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</a:tr>
              <a:tr h="7391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18:00 – 19:00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ALLE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400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ALLE </a:t>
                      </a:r>
                      <a:endParaRPr lang="de-DE" sz="1400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kern="120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ALLE</a:t>
                      </a:r>
                      <a:endParaRPr lang="de-DE" sz="1400" b="1" kern="1200" dirty="0">
                        <a:solidFill>
                          <a:schemeClr val="dk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ALLE</a:t>
                      </a:r>
                      <a:endParaRPr lang="de-DE" sz="1100" b="1" dirty="0" smtClean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de-DE" sz="1000" b="0" i="1" dirty="0" smtClean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</a:tr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19:00 – 20:00</a:t>
                      </a:r>
                      <a:endParaRPr lang="de-DE" sz="1200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ALLE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endParaRPr lang="de-DE" sz="1200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ALLE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1" kern="1200" dirty="0" smtClean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(2. im Monat Schwarzgurt)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 </a:t>
                      </a:r>
                      <a:r>
                        <a:rPr lang="de-DE" sz="1400" b="1" u="sng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SPEZIAL</a:t>
                      </a:r>
                      <a:endParaRPr lang="de-DE" sz="1000" b="1" u="sng" dirty="0" smtClean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de-DE" sz="11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1.+ 3.</a:t>
                      </a:r>
                      <a:r>
                        <a:rPr lang="de-DE" sz="1100" b="1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de-DE" sz="1100" b="1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Saftey</a:t>
                      </a:r>
                      <a:endParaRPr lang="de-DE" sz="1100" b="1" dirty="0" smtClean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de-DE" sz="11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2. ab </a:t>
                      </a:r>
                      <a:r>
                        <a:rPr lang="de-DE" sz="1100" b="1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Grüngurt</a:t>
                      </a:r>
                      <a:endParaRPr lang="de-DE" sz="1100" b="1" dirty="0" smtClean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1" i="1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ALLE  =  </a:t>
                      </a:r>
                      <a:r>
                        <a:rPr lang="de-DE" sz="800" b="0" i="1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Dragon Kids, </a:t>
                      </a:r>
                      <a:r>
                        <a:rPr lang="de-DE" sz="800" b="0" i="1" baseline="0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Jugendl</a:t>
                      </a:r>
                      <a:r>
                        <a:rPr lang="de-DE" sz="800" b="0" i="1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 &amp; Erwachsene</a:t>
                      </a:r>
                      <a:endParaRPr lang="de-DE" sz="800" b="0" i="1" dirty="0" smtClean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algn="l"/>
                      <a:endParaRPr lang="de-DE" sz="800" b="0" i="1" dirty="0" smtClean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algn="l"/>
                      <a:r>
                        <a:rPr lang="de-DE" sz="800" b="0" i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Little</a:t>
                      </a:r>
                      <a:r>
                        <a:rPr lang="de-DE" sz="800" b="0" i="1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Tigers 3 – 6  </a:t>
                      </a:r>
                    </a:p>
                    <a:p>
                      <a:pPr algn="l"/>
                      <a:r>
                        <a:rPr lang="de-DE" sz="800" b="0" i="1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Dragon Kids 7–12 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Rechteck 3"/>
          <p:cNvSpPr/>
          <p:nvPr/>
        </p:nvSpPr>
        <p:spPr>
          <a:xfrm>
            <a:off x="1" y="18451"/>
            <a:ext cx="9144000" cy="959854"/>
          </a:xfrm>
          <a:prstGeom prst="rect">
            <a:avLst/>
          </a:prstGeom>
          <a:solidFill>
            <a:srgbClr val="85A644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de-DE" sz="4800" b="1" kern="1200" dirty="0">
                <a:solidFill>
                  <a:srgbClr val="FFFFF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de-DE" sz="4800" b="1" kern="1200" dirty="0" smtClean="0">
                <a:solidFill>
                  <a:srgbClr val="FFFFF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YONGSAN </a:t>
            </a:r>
            <a:r>
              <a:rPr lang="de-DE" sz="4800" b="1" kern="1200" dirty="0">
                <a:solidFill>
                  <a:srgbClr val="FFFFF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Taekwondo</a:t>
            </a:r>
            <a:endParaRPr lang="de-DE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2" y="139931"/>
            <a:ext cx="766366" cy="766366"/>
          </a:xfrm>
          <a:prstGeom prst="rect">
            <a:avLst/>
          </a:prstGeom>
          <a:solidFill>
            <a:srgbClr val="85A644"/>
          </a:solidFill>
          <a:ln>
            <a:noFill/>
          </a:ln>
          <a:ex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00392" y="139931"/>
            <a:ext cx="766366" cy="766366"/>
          </a:xfrm>
          <a:prstGeom prst="rect">
            <a:avLst/>
          </a:prstGeom>
          <a:solidFill>
            <a:srgbClr val="85A644"/>
          </a:solidFill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359842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6255314"/>
              </p:ext>
            </p:extLst>
          </p:nvPr>
        </p:nvGraphicFramePr>
        <p:xfrm>
          <a:off x="23870" y="963436"/>
          <a:ext cx="9099113" cy="5902908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16375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5212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4016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2413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44016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310623"/>
              </a:tblGrid>
              <a:tr h="756412">
                <a:tc>
                  <a:txBody>
                    <a:bodyPr/>
                    <a:lstStyle/>
                    <a:p>
                      <a:pPr algn="ctr"/>
                      <a:r>
                        <a:rPr lang="de-DE" sz="16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Uhrzeit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Montag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Dienstag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Mittwoch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Donnerstag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Freitag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Samstag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07:00</a:t>
                      </a:r>
                      <a:r>
                        <a:rPr lang="de-DE" sz="1200" b="1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– 08:00 </a:t>
                      </a:r>
                      <a:endParaRPr lang="de-DE" sz="1200" b="1" dirty="0" smtClean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600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1" dirty="0" smtClean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kern="120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ALLE</a:t>
                      </a:r>
                      <a:endParaRPr lang="de-DE" sz="1400" b="1" kern="1200" dirty="0" smtClean="0">
                        <a:solidFill>
                          <a:schemeClr val="dk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1" kern="1200" dirty="0">
                        <a:solidFill>
                          <a:schemeClr val="dk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400" b="1" kern="1200" dirty="0">
                        <a:solidFill>
                          <a:schemeClr val="dk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</a:tr>
              <a:tr h="7010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11:00</a:t>
                      </a:r>
                      <a:r>
                        <a:rPr lang="de-DE" sz="1200" b="1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– 12:00 </a:t>
                      </a:r>
                      <a:endParaRPr lang="de-DE" sz="1200" b="1" dirty="0" smtClean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600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1" dirty="0" smtClean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1" dirty="0" smtClean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1" kern="1200" dirty="0">
                        <a:solidFill>
                          <a:schemeClr val="dk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kern="120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ALLE</a:t>
                      </a:r>
                      <a:endParaRPr lang="de-DE" sz="1400" b="1" kern="1200" dirty="0">
                        <a:solidFill>
                          <a:schemeClr val="dk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</a:tr>
              <a:tr h="7200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15:00</a:t>
                      </a:r>
                      <a:r>
                        <a:rPr lang="de-DE" sz="1200" b="1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– 15:45 </a:t>
                      </a:r>
                      <a:endParaRPr lang="de-DE" sz="1200" b="1" dirty="0" smtClean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Little Tigers 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i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endParaRPr lang="de-DE" sz="1100" b="1" dirty="0" smtClean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1" dirty="0" smtClean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1" kern="1200" dirty="0">
                        <a:solidFill>
                          <a:schemeClr val="dk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1" kern="1200" dirty="0">
                        <a:solidFill>
                          <a:schemeClr val="dk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</a:tr>
              <a:tr h="773048"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16:00 </a:t>
                      </a:r>
                      <a:r>
                        <a:rPr lang="de-DE" sz="12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– </a:t>
                      </a:r>
                      <a:r>
                        <a:rPr lang="de-DE" sz="12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16:45</a:t>
                      </a:r>
                      <a:endParaRPr lang="de-DE" sz="1200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600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Little Tigers 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b="1" dirty="0" smtClean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de-DE" sz="1600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17:00 – 18:00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100" b="1" dirty="0" smtClean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ALLE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Anfänger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+ ALLE</a:t>
                      </a:r>
                      <a:endParaRPr lang="de-DE" sz="1100" b="1" dirty="0" smtClean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400" b="1" kern="120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kern="1200" dirty="0" smtClean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VHS 3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1" kern="1200" dirty="0" smtClean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17:00 – 17:45 </a:t>
                      </a:r>
                      <a:r>
                        <a:rPr lang="de-DE" sz="1400" b="1" kern="1200" dirty="0" smtClean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endParaRPr lang="de-DE" sz="1400" b="1" kern="120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de-DE" sz="1600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</a:tr>
              <a:tr h="7391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18:00 – 19:00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ALLE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400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VHS 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18:15 – 19:00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kern="120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ALLE</a:t>
                      </a:r>
                      <a:endParaRPr lang="de-DE" sz="1400" b="1" kern="1200" dirty="0">
                        <a:solidFill>
                          <a:schemeClr val="dk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ALLE</a:t>
                      </a:r>
                      <a:endParaRPr lang="de-DE" sz="1100" b="1" dirty="0" smtClean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de-DE" sz="1000" b="0" i="1" dirty="0" smtClean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</a:tr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19:00 – 20:00</a:t>
                      </a:r>
                      <a:endParaRPr lang="de-DE" sz="1200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ALLE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kern="1200" noProof="0" dirty="0" smtClean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VHS 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1" kern="1200" noProof="0" dirty="0" smtClean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19:15 – 20:00</a:t>
                      </a:r>
                      <a:r>
                        <a:rPr lang="de-DE" sz="1100" b="1" kern="1200" dirty="0" smtClean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de-DE" sz="11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endParaRPr lang="de-DE" sz="1100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ALLE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1" kern="1200" dirty="0" smtClean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(2. im Monat Schwarzgurt)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 </a:t>
                      </a:r>
                      <a:r>
                        <a:rPr lang="de-DE" sz="1400" b="1" u="sng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SPEZIAL</a:t>
                      </a:r>
                      <a:endParaRPr lang="de-DE" sz="1000" b="1" u="sng" dirty="0" smtClean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de-DE" sz="11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1.+ 3.</a:t>
                      </a:r>
                      <a:r>
                        <a:rPr lang="de-DE" sz="1100" b="1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de-DE" sz="1100" b="1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Saftey</a:t>
                      </a:r>
                      <a:endParaRPr lang="de-DE" sz="1100" b="1" dirty="0" smtClean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de-DE" sz="1100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2. ab </a:t>
                      </a:r>
                      <a:r>
                        <a:rPr lang="de-DE" sz="1100" b="1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Grüngurt</a:t>
                      </a:r>
                      <a:endParaRPr lang="de-DE" sz="1100" b="1" dirty="0" smtClean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800" b="1" i="1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ALLE  =  </a:t>
                      </a:r>
                      <a:r>
                        <a:rPr lang="de-DE" sz="800" b="0" i="1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Dragon Kids, </a:t>
                      </a:r>
                      <a:r>
                        <a:rPr lang="de-DE" sz="800" b="0" i="1" baseline="0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Jugendl</a:t>
                      </a:r>
                      <a:r>
                        <a:rPr lang="de-DE" sz="800" b="0" i="1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 &amp; Erwachsene</a:t>
                      </a:r>
                      <a:endParaRPr lang="de-DE" sz="800" b="0" i="1" dirty="0" smtClean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algn="l"/>
                      <a:endParaRPr lang="de-DE" sz="800" b="0" i="1" dirty="0" smtClean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algn="l"/>
                      <a:r>
                        <a:rPr lang="de-DE" sz="800" b="0" i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Little</a:t>
                      </a:r>
                      <a:r>
                        <a:rPr lang="de-DE" sz="800" b="0" i="1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Tigers 3 – 6  </a:t>
                      </a:r>
                    </a:p>
                    <a:p>
                      <a:pPr algn="l"/>
                      <a:r>
                        <a:rPr lang="de-DE" sz="800" b="0" i="1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Dragon Kids 7–12 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grpSp>
        <p:nvGrpSpPr>
          <p:cNvPr id="7" name="Gruppieren 6"/>
          <p:cNvGrpSpPr/>
          <p:nvPr/>
        </p:nvGrpSpPr>
        <p:grpSpPr>
          <a:xfrm>
            <a:off x="-14519" y="-22105"/>
            <a:ext cx="9144000" cy="959854"/>
            <a:chOff x="1" y="20874"/>
            <a:chExt cx="9144000" cy="959854"/>
          </a:xfrm>
        </p:grpSpPr>
        <p:sp>
          <p:nvSpPr>
            <p:cNvPr id="8" name="Rechteck 7"/>
            <p:cNvSpPr/>
            <p:nvPr/>
          </p:nvSpPr>
          <p:spPr>
            <a:xfrm>
              <a:off x="1" y="20874"/>
              <a:ext cx="9144000" cy="959854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de-DE" sz="4800" b="1" kern="1200" dirty="0">
                  <a:solidFill>
                    <a:srgbClr val="FFFFFF"/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 </a:t>
              </a:r>
              <a:r>
                <a:rPr lang="de-DE" sz="4800" b="1" kern="1200" dirty="0" smtClean="0">
                  <a:solidFill>
                    <a:srgbClr val="FFFFFF"/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YONGSAN </a:t>
              </a:r>
              <a:r>
                <a:rPr lang="de-DE" sz="4800" b="1" kern="1200" dirty="0">
                  <a:solidFill>
                    <a:srgbClr val="FFFFFF"/>
                  </a:solidFill>
                  <a:effectLst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Taekwondo</a:t>
              </a:r>
              <a:endParaRPr lang="de-DE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79512" y="142354"/>
              <a:ext cx="766366" cy="7663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100392" y="142354"/>
              <a:ext cx="766366" cy="7663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70020763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192</Words>
  <Application>Microsoft Office PowerPoint</Application>
  <PresentationFormat>Bildschirmpräsentation (4:3)</PresentationFormat>
  <Paragraphs>87</Paragraphs>
  <Slides>2</Slides>
  <Notes>2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3" baseType="lpstr">
      <vt:lpstr>Larissa</vt:lpstr>
      <vt:lpstr>PowerPoint-Präsentation</vt:lpstr>
      <vt:lpstr>PowerPoint-Präsentation</vt:lpstr>
    </vt:vector>
  </TitlesOfParts>
  <Company>ASM 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Froemberg, Carsten</dc:creator>
  <cp:lastModifiedBy>Yongsan</cp:lastModifiedBy>
  <cp:revision>193</cp:revision>
  <dcterms:created xsi:type="dcterms:W3CDTF">2014-05-27T14:48:12Z</dcterms:created>
  <dcterms:modified xsi:type="dcterms:W3CDTF">2026-07-09T16:07:43Z</dcterms:modified>
</cp:coreProperties>
</file>